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848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6A62FB-2FA5-444F-91DC-0EA5422F00C1}" type="datetimeFigureOut">
              <a:rPr lang="ru-RU" smtClean="0"/>
              <a:pPr/>
              <a:t>19.12.2017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737B5-2C05-42F4-8CFE-2B347F0AF20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602849"/>
            <a:ext cx="685800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ГУП РК «Крымтеплокоммунэнерго» рекомендует </a:t>
            </a:r>
          </a:p>
          <a:p>
            <a:pPr algn="ctr"/>
            <a:r>
              <a:rPr lang="ru-RU" sz="1600" dirty="0" smtClean="0">
                <a:latin typeface="Arial" pitchFamily="34" charset="0"/>
                <a:cs typeface="Arial" pitchFamily="34" charset="0"/>
              </a:rPr>
              <a:t>совершать оплаты в Интернет-банке и в Мобильном приложении</a:t>
            </a: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1547664"/>
            <a:ext cx="6858000" cy="36009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ru-RU" sz="1400" dirty="0">
                <a:latin typeface="Arial" pitchFamily="34" charset="0"/>
                <a:cs typeface="Arial" pitchFamily="34" charset="0"/>
              </a:rPr>
              <a:t> </a:t>
            </a: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Ежемесячно таким способом оплачивается более 20 000 платежей.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Все платежи зачисляются в срок и в полном объеме.</a:t>
            </a:r>
          </a:p>
          <a:p>
            <a:pPr>
              <a:lnSpc>
                <a:spcPct val="150000"/>
              </a:lnSpc>
              <a:spcAft>
                <a:spcPts val="180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Одновременно с оплатой абонент передает показания приборов учета.</a:t>
            </a:r>
          </a:p>
          <a:p>
            <a:pPr>
              <a:lnSpc>
                <a:spcPct val="150000"/>
              </a:lnSpc>
              <a:spcAft>
                <a:spcPts val="300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Сервис для приема платежей работает круглосуточно.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           Напоминаем о том, что получать и хранить квитанции об оплате не нужно, в случае необходимости их можно распечатать в личном кабинете Банка или в любом отделении.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400" dirty="0" smtClean="0">
                <a:latin typeface="Arial" pitchFamily="34" charset="0"/>
                <a:cs typeface="Arial" pitchFamily="34" charset="0"/>
              </a:rPr>
              <a:t>	</a:t>
            </a:r>
            <a:endParaRPr lang="ru-RU" sz="14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Zhuhovskiyma\Desktop\1294918-200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8640" y="1631577"/>
            <a:ext cx="349374" cy="299464"/>
          </a:xfrm>
          <a:prstGeom prst="rect">
            <a:avLst/>
          </a:prstGeom>
          <a:noFill/>
        </p:spPr>
      </p:pic>
      <p:pic>
        <p:nvPicPr>
          <p:cNvPr id="1028" name="Picture 4" descr="C:\Users\Zhuhovskiyma\Desktop\589139-200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8640" y="3017803"/>
            <a:ext cx="360040" cy="360040"/>
          </a:xfrm>
          <a:prstGeom prst="rect">
            <a:avLst/>
          </a:prstGeom>
          <a:noFill/>
        </p:spPr>
      </p:pic>
      <p:grpSp>
        <p:nvGrpSpPr>
          <p:cNvPr id="9" name="Группа 8"/>
          <p:cNvGrpSpPr/>
          <p:nvPr/>
        </p:nvGrpSpPr>
        <p:grpSpPr>
          <a:xfrm>
            <a:off x="87156" y="3657872"/>
            <a:ext cx="582588" cy="491604"/>
            <a:chOff x="95256" y="3760465"/>
            <a:chExt cx="582588" cy="491604"/>
          </a:xfrm>
        </p:grpSpPr>
        <p:pic>
          <p:nvPicPr>
            <p:cNvPr id="1027" name="Picture 3" descr="C:\Users\Zhuhovskiyma\Desktop\87327-200.png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95256" y="3760465"/>
              <a:ext cx="582588" cy="491604"/>
            </a:xfrm>
            <a:prstGeom prst="rect">
              <a:avLst/>
            </a:prstGeom>
            <a:noFill/>
          </p:spPr>
        </p:pic>
        <p:cxnSp>
          <p:nvCxnSpPr>
            <p:cNvPr id="10" name="Прямая соединительная линия 9"/>
            <p:cNvCxnSpPr/>
            <p:nvPr/>
          </p:nvCxnSpPr>
          <p:spPr>
            <a:xfrm flipH="1">
              <a:off x="183316" y="3874294"/>
              <a:ext cx="388184" cy="251369"/>
            </a:xfrm>
            <a:prstGeom prst="line">
              <a:avLst/>
            </a:prstGeom>
            <a:ln w="3492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9" name="Picture 5" descr="C:\Users\Zhuhovskiyma\Desktop\1283289-200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81020" y="2501676"/>
            <a:ext cx="367660" cy="295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244</TotalTime>
  <Words>82</Words>
  <Application>Microsoft Office PowerPoint</Application>
  <PresentationFormat>Экран (4:3)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Zhuhovskiyma</dc:creator>
  <cp:lastModifiedBy>Zhuhovskiyma</cp:lastModifiedBy>
  <cp:revision>3</cp:revision>
  <dcterms:created xsi:type="dcterms:W3CDTF">2017-12-08T08:32:50Z</dcterms:created>
  <dcterms:modified xsi:type="dcterms:W3CDTF">2017-12-19T07:32:57Z</dcterms:modified>
</cp:coreProperties>
</file>